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F2D6BE-77DF-4917-9DF4-22DD228097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新北市童軍會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E21163A-7AB2-4447-9C32-1AEB22E86D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估測</a:t>
            </a:r>
          </a:p>
        </p:txBody>
      </p:sp>
    </p:spTree>
    <p:extLst>
      <p:ext uri="{BB962C8B-B14F-4D97-AF65-F5344CB8AC3E}">
        <p14:creationId xmlns:p14="http://schemas.microsoft.com/office/powerpoint/2010/main" val="4011870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5C9797-B355-48B7-9359-F866A4458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高度估測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680A257-66FB-418F-B2F1-4DFCEA85E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 descr="橫倒法">
            <a:extLst>
              <a:ext uri="{FF2B5EF4-FFF2-40B4-BE49-F238E27FC236}">
                <a16:creationId xmlns:a16="http://schemas.microsoft.com/office/drawing/2014/main" id="{EAD58002-C7B1-4F31-898F-9880A12D59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781" y="2103120"/>
            <a:ext cx="7900287" cy="4310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58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AE21BA-4397-4FDE-BAAB-09631F25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高度估測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FF58F9B-ED9E-4E36-8378-407172093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一比十測高法">
            <a:extLst>
              <a:ext uri="{FF2B5EF4-FFF2-40B4-BE49-F238E27FC236}">
                <a16:creationId xmlns:a16="http://schemas.microsoft.com/office/drawing/2014/main" id="{F425F3F7-7AB6-4DC1-B8CE-104C472D7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861" y="2014194"/>
            <a:ext cx="7415649" cy="4557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47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5B40AB-563D-4669-A3C1-E047DAA32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高度估測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092962-D728-4290-82A0-3E2D6464F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8BFF422-6D33-4934-8816-19C2206D6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8449" y="2103120"/>
            <a:ext cx="7110893" cy="402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359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5B7185-01A6-4801-A09E-780A93B06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河寬估測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E540A94-7DA9-4DA8-810D-218A5CE06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 descr="高級考驗營] 估測( 新編) -- 三角測距法－童軍オタク｜痞客邦">
            <a:extLst>
              <a:ext uri="{FF2B5EF4-FFF2-40B4-BE49-F238E27FC236}">
                <a16:creationId xmlns:a16="http://schemas.microsoft.com/office/drawing/2014/main" id="{F8E7ED3C-5E74-44EE-A058-447F216B9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269" y="2103120"/>
            <a:ext cx="5810337" cy="4276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785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49</TotalTime>
  <Words>15</Words>
  <Application>Microsoft Office PowerPoint</Application>
  <PresentationFormat>寬螢幕</PresentationFormat>
  <Paragraphs>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Century Gothic</vt:lpstr>
      <vt:lpstr>Garamond</vt:lpstr>
      <vt:lpstr>肥皂</vt:lpstr>
      <vt:lpstr>新北市童軍會</vt:lpstr>
      <vt:lpstr>高度估測</vt:lpstr>
      <vt:lpstr>高度估測</vt:lpstr>
      <vt:lpstr>高度估測</vt:lpstr>
      <vt:lpstr>河寬估測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新北市童軍會</dc:title>
  <dc:creator>user</dc:creator>
  <cp:lastModifiedBy>user</cp:lastModifiedBy>
  <cp:revision>3</cp:revision>
  <dcterms:created xsi:type="dcterms:W3CDTF">2024-09-30T06:41:26Z</dcterms:created>
  <dcterms:modified xsi:type="dcterms:W3CDTF">2024-09-30T07:31:13Z</dcterms:modified>
</cp:coreProperties>
</file>