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9" r:id="rId3"/>
    <p:sldId id="260" r:id="rId4"/>
    <p:sldId id="257" r:id="rId5"/>
    <p:sldId id="259" r:id="rId6"/>
    <p:sldId id="261" r:id="rId7"/>
    <p:sldId id="27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8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4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6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9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9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0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9301" y="802298"/>
            <a:ext cx="10305552" cy="2541431"/>
          </a:xfrm>
        </p:spPr>
        <p:txBody>
          <a:bodyPr/>
          <a:lstStyle/>
          <a:p>
            <a:r>
              <a:rPr lang="zh-TW" altLang="en-US" dirty="0"/>
              <a:t>新北市童軍會專科考驗介紹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考驗組</a:t>
            </a:r>
          </a:p>
        </p:txBody>
      </p:sp>
    </p:spTree>
    <p:extLst>
      <p:ext uri="{BB962C8B-B14F-4D97-AF65-F5344CB8AC3E}">
        <p14:creationId xmlns:p14="http://schemas.microsoft.com/office/powerpoint/2010/main" val="51583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划船專科  </a:t>
            </a:r>
            <a:r>
              <a:rPr lang="en-US" altLang="zh-TW" dirty="0"/>
              <a:t>6</a:t>
            </a:r>
            <a:r>
              <a:rPr lang="zh-TW" altLang="en-US" dirty="0"/>
              <a:t>月考驗 </a:t>
            </a:r>
            <a:endParaRPr lang="en-US" altLang="zh-TW" dirty="0"/>
          </a:p>
          <a:p>
            <a:r>
              <a:rPr lang="zh-TW" altLang="en-US" dirty="0"/>
              <a:t>                  需有游泳專科 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射箭專科 </a:t>
            </a:r>
            <a:r>
              <a:rPr lang="en-US" altLang="zh-TW" dirty="0"/>
              <a:t>12</a:t>
            </a:r>
            <a:r>
              <a:rPr lang="zh-TW" altLang="en-US" dirty="0"/>
              <a:t>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01250" y="2929231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球類專科 聯團中級考驗可以申辦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體適能專科 聯團中級考驗可以申辦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溜冰專科 聯團中級考驗可以申辦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517" y="914782"/>
            <a:ext cx="1195584" cy="147563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17" y="2584833"/>
            <a:ext cx="1195584" cy="147563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882" y="2584833"/>
            <a:ext cx="1108017" cy="1367553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2262495" y="3112815"/>
            <a:ext cx="293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攀登專科  </a:t>
            </a:r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月考驗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16" y="4592294"/>
            <a:ext cx="1195584" cy="1475631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6" y="4060465"/>
            <a:ext cx="1047195" cy="129248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6" y="5266958"/>
            <a:ext cx="1186894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帆船專科  每年</a:t>
            </a:r>
            <a:r>
              <a:rPr lang="en-US" altLang="zh-TW" dirty="0"/>
              <a:t>6</a:t>
            </a:r>
            <a:r>
              <a:rPr lang="zh-TW" altLang="en-US" dirty="0"/>
              <a:t>月考驗 </a:t>
            </a:r>
            <a:endParaRPr lang="en-US" altLang="zh-TW" dirty="0"/>
          </a:p>
          <a:p>
            <a:r>
              <a:rPr lang="zh-TW" altLang="en-US" dirty="0"/>
              <a:t>                  需有游泳專科 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47900" y="4335091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木工專科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41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自行車修護專科  三五童軍節考驗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727761" y="324577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飛機專科  四月假專考驗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國防科技專科  四月假專考驗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應用化學   四月假專考驗</a:t>
            </a:r>
          </a:p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247900" y="3113897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漆工專科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1128066"/>
            <a:ext cx="1010318" cy="13081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995" y="2664650"/>
            <a:ext cx="1010318" cy="13081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3972750"/>
            <a:ext cx="1010318" cy="13081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5212224"/>
            <a:ext cx="1010318" cy="13081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2247900" y="569286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裁縫專科 全市大露營考驗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043" y="1361601"/>
            <a:ext cx="1010318" cy="13081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6280" y="2776393"/>
            <a:ext cx="1010318" cy="13081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249" y="4084493"/>
            <a:ext cx="1010318" cy="1308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7942" y="5474533"/>
            <a:ext cx="111479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47900" y="433509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繪畫專科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45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紙藝專科  三五童軍節、全市大露營考驗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388100" y="436307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戲劇專科  三五童軍節、全市大露營考驗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園藝專科 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247900" y="3113897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網頁設計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247900" y="569286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編織專科 全市大露營考驗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04" y="2608970"/>
            <a:ext cx="1114796" cy="12319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806" y="3976344"/>
            <a:ext cx="973694" cy="12319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5343718"/>
            <a:ext cx="952498" cy="12319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102" y="1265826"/>
            <a:ext cx="1114796" cy="123190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2814449"/>
            <a:ext cx="1114796" cy="123190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4049987"/>
            <a:ext cx="1039998" cy="1231900"/>
          </a:xfrm>
          <a:prstGeom prst="rect">
            <a:avLst/>
          </a:prstGeom>
        </p:spPr>
      </p:pic>
      <p:sp>
        <p:nvSpPr>
          <p:cNvPr id="39" name="文字方塊 38"/>
          <p:cNvSpPr txBox="1"/>
          <p:nvPr/>
        </p:nvSpPr>
        <p:spPr>
          <a:xfrm>
            <a:off x="6401250" y="3206755"/>
            <a:ext cx="45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特技專科  三五童軍節、全市大露營考驗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5343718"/>
            <a:ext cx="1148521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379" y="858481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62043" y="274337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獸類專科  四月假專考驗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42387" y="421144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珠算專科 全市大露營考驗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2307587" y="4445954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魚類專科  四月假專考驗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492999" y="2666292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硬體裝修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79" y="2427686"/>
            <a:ext cx="1148521" cy="12827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066" y="3989270"/>
            <a:ext cx="1148521" cy="12827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15"/>
          <a:stretch/>
        </p:blipFill>
        <p:spPr>
          <a:xfrm>
            <a:off x="6115879" y="3804604"/>
            <a:ext cx="1148521" cy="12827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279" y="2484564"/>
            <a:ext cx="996121" cy="1256293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442386" y="553910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國術專科 全市大露營考驗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545" y="5151051"/>
            <a:ext cx="1106855" cy="143109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167" y="5494479"/>
            <a:ext cx="1010318" cy="130810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2307587" y="583362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電工專科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</p:spTree>
    <p:extLst>
      <p:ext uri="{BB962C8B-B14F-4D97-AF65-F5344CB8AC3E}">
        <p14:creationId xmlns:p14="http://schemas.microsoft.com/office/powerpoint/2010/main" val="91433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專科考驗說明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71099" cy="3318936"/>
          </a:xfrm>
        </p:spPr>
        <p:txBody>
          <a:bodyPr/>
          <a:lstStyle/>
          <a:p>
            <a:r>
              <a:rPr lang="zh-TW" altLang="en-US" dirty="0"/>
              <a:t>聯團中級考驗，可向童軍會申請體適能、球類、溜冰專科考驗。</a:t>
            </a:r>
            <a:endParaRPr lang="en-US" altLang="zh-TW" dirty="0"/>
          </a:p>
          <a:p>
            <a:r>
              <a:rPr lang="zh-TW" altLang="en-US" dirty="0"/>
              <a:t>童軍會目前已規劃出</a:t>
            </a:r>
            <a:r>
              <a:rPr lang="en-US" altLang="zh-TW" b="1">
                <a:solidFill>
                  <a:srgbClr val="FF0000"/>
                </a:solidFill>
              </a:rPr>
              <a:t>60</a:t>
            </a:r>
            <a:r>
              <a:rPr lang="zh-TW" altLang="en-US"/>
              <a:t>種</a:t>
            </a:r>
            <a:r>
              <a:rPr lang="zh-TW" altLang="en-US" dirty="0"/>
              <a:t>專科考驗，平均</a:t>
            </a:r>
            <a:r>
              <a:rPr lang="en-US" altLang="zh-TW" dirty="0"/>
              <a:t>3-4</a:t>
            </a:r>
            <a:r>
              <a:rPr lang="zh-TW" altLang="en-US" dirty="0"/>
              <a:t>年開設一輪。</a:t>
            </a:r>
            <a:endParaRPr lang="en-US" altLang="zh-TW" dirty="0"/>
          </a:p>
          <a:p>
            <a:r>
              <a:rPr lang="zh-TW" altLang="en-US" dirty="0"/>
              <a:t>必修專科章，每年一定會開，請團長務必提醒孩子考驗。</a:t>
            </a:r>
            <a:endParaRPr lang="en-US" altLang="zh-TW" dirty="0"/>
          </a:p>
          <a:p>
            <a:r>
              <a:rPr lang="zh-TW" altLang="en-US" dirty="0"/>
              <a:t>總會目前規劃專科章共計</a:t>
            </a:r>
            <a:r>
              <a:rPr lang="en-US" altLang="zh-TW" dirty="0"/>
              <a:t>95</a:t>
            </a:r>
            <a:r>
              <a:rPr lang="zh-TW" altLang="en-US" dirty="0"/>
              <a:t>種，如有團長有興趣，請洽童軍會。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5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晉級規定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1101" y="1934632"/>
            <a:ext cx="9601196" cy="3318936"/>
          </a:xfrm>
        </p:spPr>
        <p:txBody>
          <a:bodyPr>
            <a:noAutofit/>
          </a:bodyPr>
          <a:lstStyle/>
          <a:p>
            <a:r>
              <a:rPr lang="zh-TW" altLang="en-US" dirty="0"/>
              <a:t>高級章：需經童軍會高級考驗合格後通過。</a:t>
            </a:r>
            <a:endParaRPr lang="en-US" altLang="zh-TW" dirty="0"/>
          </a:p>
          <a:p>
            <a:r>
              <a:rPr lang="zh-TW" altLang="en-US" dirty="0"/>
              <a:t>獅級章：高級章滿六個月後，且須具備露營、旅行、社區公民專科章，並共計有</a:t>
            </a:r>
            <a:r>
              <a:rPr lang="en-US" altLang="zh-TW" dirty="0"/>
              <a:t>5</a:t>
            </a:r>
            <a:r>
              <a:rPr lang="zh-TW" altLang="en-US" dirty="0"/>
              <a:t>個專科始得提出申請。</a:t>
            </a:r>
            <a:endParaRPr lang="en-US" altLang="zh-TW" dirty="0"/>
          </a:p>
          <a:p>
            <a:r>
              <a:rPr lang="zh-TW" altLang="en-US" dirty="0"/>
              <a:t>長城章：獅級章滿八個月後，且須具備國家公民、急救、健身類三選一（自行車、越野、游泳），並共計有</a:t>
            </a:r>
            <a:r>
              <a:rPr lang="en-US" altLang="zh-TW" b="1" dirty="0">
                <a:solidFill>
                  <a:srgbClr val="FF0000"/>
                </a:solidFill>
              </a:rPr>
              <a:t>11</a:t>
            </a:r>
            <a:r>
              <a:rPr lang="zh-TW" altLang="en-US" dirty="0"/>
              <a:t>個專科始得提出申請。</a:t>
            </a:r>
            <a:endParaRPr lang="en-US" altLang="zh-TW" dirty="0"/>
          </a:p>
          <a:p>
            <a:r>
              <a:rPr lang="zh-TW" altLang="en-US" dirty="0"/>
              <a:t>國花章：長程章滿八個月後，且須具備世界公民、生態保育、測量、興趣</a:t>
            </a:r>
            <a:r>
              <a:rPr lang="en-US" altLang="zh-TW" dirty="0"/>
              <a:t>I</a:t>
            </a:r>
            <a:r>
              <a:rPr lang="zh-TW" altLang="en-US" dirty="0"/>
              <a:t>類三選一（舞蹈、音樂、攝影）及興趣</a:t>
            </a:r>
            <a:r>
              <a:rPr lang="en-US" altLang="zh-TW" dirty="0"/>
              <a:t>II</a:t>
            </a:r>
            <a:r>
              <a:rPr lang="zh-TW" altLang="en-US" dirty="0"/>
              <a:t>類三選一（植物、昆蟲、賞鳥），並共計有</a:t>
            </a:r>
            <a:r>
              <a:rPr lang="en-US" altLang="zh-TW" dirty="0"/>
              <a:t>18</a:t>
            </a:r>
            <a:r>
              <a:rPr lang="zh-TW" altLang="en-US" dirty="0"/>
              <a:t>個專科於每年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4</a:t>
            </a:r>
            <a:r>
              <a:rPr lang="zh-TW" altLang="en-US" dirty="0"/>
              <a:t>、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月連同申請書提出申請。需在未滿</a:t>
            </a:r>
            <a:r>
              <a:rPr lang="en-US" altLang="zh-TW" dirty="0"/>
              <a:t>19</a:t>
            </a:r>
            <a:r>
              <a:rPr lang="zh-TW" altLang="en-US" dirty="0"/>
              <a:t>歲前提出申請（以生日計算）。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35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4579" y="564262"/>
            <a:ext cx="9603275" cy="1049235"/>
          </a:xfrm>
        </p:spPr>
        <p:txBody>
          <a:bodyPr/>
          <a:lstStyle/>
          <a:p>
            <a:r>
              <a:rPr lang="zh-TW" altLang="en-US" dirty="0"/>
              <a:t>獅級必修專科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29" y="1101919"/>
            <a:ext cx="1257271" cy="1532025"/>
          </a:xfrm>
        </p:spPr>
      </p:pic>
      <p:pic>
        <p:nvPicPr>
          <p:cNvPr id="8" name="內容版面配置區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29" y="2703140"/>
            <a:ext cx="1181071" cy="15320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62200" y="1604831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露營專科 高考營考驗 可於每年四月假日專科、高考營補交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362200" y="3099820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旅行專科 高考營考驗 可於每年四月旅行專科考驗、全市大露營補考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032" y="4252284"/>
            <a:ext cx="1222864" cy="17399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362200" y="4594809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社區公民專科 高考營考驗 可於每年四月假日專科考驗</a:t>
            </a:r>
          </a:p>
        </p:txBody>
      </p:sp>
    </p:spTree>
    <p:extLst>
      <p:ext uri="{BB962C8B-B14F-4D97-AF65-F5344CB8AC3E}">
        <p14:creationId xmlns:p14="http://schemas.microsoft.com/office/powerpoint/2010/main" val="383769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979" y="478632"/>
            <a:ext cx="9603275" cy="1049235"/>
          </a:xfrm>
        </p:spPr>
        <p:txBody>
          <a:bodyPr/>
          <a:lstStyle/>
          <a:p>
            <a:r>
              <a:rPr lang="zh-TW" altLang="en-US" dirty="0"/>
              <a:t>長城級必修專科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9" r="-1356"/>
          <a:stretch/>
        </p:blipFill>
        <p:spPr>
          <a:xfrm>
            <a:off x="203229" y="1279719"/>
            <a:ext cx="1257271" cy="1532025"/>
          </a:xfrm>
        </p:spPr>
      </p:pic>
      <p:sp>
        <p:nvSpPr>
          <p:cNvPr id="9" name="文字方塊 8"/>
          <p:cNvSpPr txBox="1"/>
          <p:nvPr/>
        </p:nvSpPr>
        <p:spPr>
          <a:xfrm>
            <a:off x="1460500" y="1945739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急救專科 每年四月假日專科考驗、可以換證。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26093" y="4919615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游泳專科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月興趣專科考驗、可以換證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29" y="2811744"/>
            <a:ext cx="1222864" cy="17399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60500" y="3432677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國家公民專科 可於每年四月假日專科考驗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89" y="4571244"/>
            <a:ext cx="1140144" cy="14354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61" y="1328028"/>
            <a:ext cx="1140144" cy="143540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61" y="3011350"/>
            <a:ext cx="1140144" cy="143540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7583205" y="1727707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越野專科 可於每年三五童軍節考驗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583205" y="3544386"/>
            <a:ext cx="40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自行車專科 可於每年三五童軍節考驗</a:t>
            </a:r>
          </a:p>
        </p:txBody>
      </p:sp>
    </p:spTree>
    <p:extLst>
      <p:ext uri="{BB962C8B-B14F-4D97-AF65-F5344CB8AC3E}">
        <p14:creationId xmlns:p14="http://schemas.microsoft.com/office/powerpoint/2010/main" val="85701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979" y="478632"/>
            <a:ext cx="9603275" cy="1049235"/>
          </a:xfrm>
        </p:spPr>
        <p:txBody>
          <a:bodyPr/>
          <a:lstStyle/>
          <a:p>
            <a:r>
              <a:rPr lang="zh-TW" altLang="en-US" dirty="0"/>
              <a:t>國花級必修專科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0"/>
          <a:stretch/>
        </p:blipFill>
        <p:spPr>
          <a:xfrm>
            <a:off x="511306" y="1364399"/>
            <a:ext cx="927071" cy="1129666"/>
          </a:xfrm>
        </p:spPr>
      </p:pic>
      <p:sp>
        <p:nvSpPr>
          <p:cNvPr id="9" name="文字方塊 8"/>
          <p:cNvSpPr txBox="1"/>
          <p:nvPr/>
        </p:nvSpPr>
        <p:spPr>
          <a:xfrm>
            <a:off x="1438377" y="1606067"/>
            <a:ext cx="44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測量專科可於每年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  <a:endParaRPr lang="en-US" altLang="zh-TW" dirty="0"/>
          </a:p>
          <a:p>
            <a:r>
              <a:rPr lang="zh-TW" altLang="en-US" dirty="0"/>
              <a:t>                可以換證。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574742" y="4665949"/>
            <a:ext cx="560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生態保育專科 可於每年四月假日專科考驗</a:t>
            </a:r>
          </a:p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54" y="2679544"/>
            <a:ext cx="927071" cy="131904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10320" y="3026044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世界公民專科 可於每年四月假日專科考驗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63350" y="1676399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音樂專科 可於每年三五童軍節、全市大露營考驗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887150" y="2749045"/>
            <a:ext cx="560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舞蹈專科 可於每年三五童軍節、全市大露營考驗</a:t>
            </a:r>
          </a:p>
          <a:p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41" y="4230250"/>
            <a:ext cx="952401" cy="13550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354" y="1323439"/>
            <a:ext cx="1063996" cy="1244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7"/>
          <a:stretch/>
        </p:blipFill>
        <p:spPr>
          <a:xfrm>
            <a:off x="5921477" y="2499911"/>
            <a:ext cx="1063996" cy="12446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887150" y="4139816"/>
            <a:ext cx="5609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攝影專科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  <a:endParaRPr lang="en-US" altLang="zh-TW" dirty="0"/>
          </a:p>
          <a:p>
            <a:r>
              <a:rPr lang="zh-TW" altLang="en-US" dirty="0"/>
              <a:t>、全市大露營考驗、可以換證。</a:t>
            </a:r>
          </a:p>
          <a:p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1477" y="3890682"/>
            <a:ext cx="1063996" cy="12446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7035799" y="5509334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植物專科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1228" y="5097933"/>
            <a:ext cx="1134571" cy="137719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913" y="5401131"/>
            <a:ext cx="1011688" cy="137283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255" y="5502380"/>
            <a:ext cx="1134571" cy="1377196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913306" y="5864386"/>
            <a:ext cx="304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昆蟲、賞鳥專科 規劃中</a:t>
            </a:r>
          </a:p>
        </p:txBody>
      </p:sp>
    </p:spTree>
    <p:extLst>
      <p:ext uri="{BB962C8B-B14F-4D97-AF65-F5344CB8AC3E}">
        <p14:creationId xmlns:p14="http://schemas.microsoft.com/office/powerpoint/2010/main" val="199168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其他專科介紹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52" y="1994550"/>
            <a:ext cx="1130300" cy="1334125"/>
          </a:xfrm>
        </p:spPr>
      </p:pic>
      <p:sp>
        <p:nvSpPr>
          <p:cNvPr id="5" name="文字方塊 4"/>
          <p:cNvSpPr txBox="1"/>
          <p:nvPr/>
        </p:nvSpPr>
        <p:spPr>
          <a:xfrm>
            <a:off x="1873250" y="254116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機械專科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79600" y="380120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鉗工專科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350000" y="-739750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急救專科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725798" y="3453883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泥工專科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45"/>
          <a:stretch/>
        </p:blipFill>
        <p:spPr>
          <a:xfrm>
            <a:off x="768352" y="3331420"/>
            <a:ext cx="1111248" cy="131163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079626" y="531640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建築專科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</a:t>
            </a:r>
            <a:endParaRPr lang="en-US" altLang="zh-TW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78" y="4640312"/>
            <a:ext cx="1492248" cy="1649002"/>
          </a:xfrm>
          <a:prstGeom prst="rect">
            <a:avLst/>
          </a:prstGeom>
        </p:spPr>
      </p:pic>
      <p:pic>
        <p:nvPicPr>
          <p:cNvPr id="12" name="內容版面配置區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348" y="1921227"/>
            <a:ext cx="1130300" cy="133412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153032" y="509548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射擊專科 每年</a:t>
            </a:r>
            <a:r>
              <a:rPr lang="en-US" altLang="zh-TW" dirty="0"/>
              <a:t>9</a:t>
            </a:r>
            <a:r>
              <a:rPr lang="zh-TW" altLang="en-US" dirty="0"/>
              <a:t>月假日專科考驗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91"/>
          <a:stretch/>
        </p:blipFill>
        <p:spPr>
          <a:xfrm>
            <a:off x="5957448" y="4578585"/>
            <a:ext cx="1195584" cy="14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897465"/>
            <a:ext cx="1142998" cy="1739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2637365"/>
            <a:ext cx="1142998" cy="1739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4457698"/>
            <a:ext cx="1142998" cy="1739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174"/>
          <a:stretch/>
        </p:blipFill>
        <p:spPr>
          <a:xfrm>
            <a:off x="5207002" y="4595280"/>
            <a:ext cx="1142998" cy="1739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302" y="2855380"/>
            <a:ext cx="1142998" cy="1739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5246" y="1115480"/>
            <a:ext cx="1142998" cy="17399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247900" y="145895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環境保護  高考營考驗 </a:t>
            </a:r>
            <a:endParaRPr lang="en-US" altLang="zh-TW" dirty="0"/>
          </a:p>
          <a:p>
            <a:r>
              <a:rPr lang="zh-TW" altLang="en-US" dirty="0"/>
              <a:t>全市大露營考驗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247900" y="31128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交通專科  四月假專考驗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消防專科  三五童軍節考驗</a:t>
            </a:r>
            <a:endParaRPr lang="en-US" altLang="zh-TW" dirty="0"/>
          </a:p>
          <a:p>
            <a:r>
              <a:rPr lang="zh-TW" altLang="en-US" dirty="0"/>
              <a:t>                 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安全專科  四月假專考驗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56956" y="3482147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公共衛生 四月假專考驗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506843" y="5142982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個人衛生 四月假專考驗</a:t>
            </a:r>
          </a:p>
        </p:txBody>
      </p:sp>
    </p:spTree>
    <p:extLst>
      <p:ext uri="{BB962C8B-B14F-4D97-AF65-F5344CB8AC3E}">
        <p14:creationId xmlns:p14="http://schemas.microsoft.com/office/powerpoint/2010/main" val="369071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烹飪專科  高考營考驗 </a:t>
            </a:r>
            <a:endParaRPr lang="en-US" altLang="zh-TW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47900" y="31128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星象專科  四月假專考驗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定向運動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氣象專科  四月假專考驗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01250" y="292923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訊號專科 三五童軍節考驗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地球科學  四月假專考驗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1041031"/>
            <a:ext cx="1168400" cy="147356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2688236"/>
            <a:ext cx="1168400" cy="147356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4590863"/>
            <a:ext cx="1168400" cy="147356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159" y="1113067"/>
            <a:ext cx="1168400" cy="147356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159" y="2493477"/>
            <a:ext cx="1168400" cy="147356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57"/>
          <a:stretch/>
        </p:blipFill>
        <p:spPr>
          <a:xfrm>
            <a:off x="5044026" y="4069302"/>
            <a:ext cx="1168400" cy="1473569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家俱維修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興趣專科考驗 </a:t>
            </a:r>
            <a:endParaRPr lang="en-US" altLang="zh-TW" dirty="0"/>
          </a:p>
          <a:p>
            <a:r>
              <a:rPr lang="zh-TW" altLang="en-US" dirty="0"/>
              <a:t>                 全市大露營考驗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026" y="5384431"/>
            <a:ext cx="1168400" cy="147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6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880</Words>
  <Application>Microsoft Office PowerPoint</Application>
  <PresentationFormat>寬螢幕</PresentationFormat>
  <Paragraphs>91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Arial</vt:lpstr>
      <vt:lpstr>Garamond</vt:lpstr>
      <vt:lpstr>有機</vt:lpstr>
      <vt:lpstr>新北市童軍會專科考驗介紹</vt:lpstr>
      <vt:lpstr>專科考驗說明</vt:lpstr>
      <vt:lpstr>晉級規定</vt:lpstr>
      <vt:lpstr>獅級必修專科</vt:lpstr>
      <vt:lpstr>長城級必修專科</vt:lpstr>
      <vt:lpstr>國花級必修專科</vt:lpstr>
      <vt:lpstr>其他專科介紹</vt:lpstr>
      <vt:lpstr>其他專科介紹</vt:lpstr>
      <vt:lpstr>其他專科介紹</vt:lpstr>
      <vt:lpstr>其他專科介紹</vt:lpstr>
      <vt:lpstr>其他專科介紹</vt:lpstr>
      <vt:lpstr>其他專科介紹</vt:lpstr>
      <vt:lpstr>其他專科介紹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新北市童軍會專科考驗介紹</dc:title>
  <dc:creator>user</dc:creator>
  <cp:lastModifiedBy>瑞婷 徐</cp:lastModifiedBy>
  <cp:revision>19</cp:revision>
  <dcterms:created xsi:type="dcterms:W3CDTF">2018-09-24T12:40:48Z</dcterms:created>
  <dcterms:modified xsi:type="dcterms:W3CDTF">2024-12-19T05:45:54Z</dcterms:modified>
</cp:coreProperties>
</file>